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3" r:id="rId15"/>
    <p:sldId id="283" r:id="rId16"/>
  </p:sldIdLst>
  <p:sldSz cx="12192000" cy="6858000"/>
  <p:notesSz cx="6858000" cy="9144000"/>
  <p:photoAlbum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19"/>
    <p:restoredTop sz="94674"/>
  </p:normalViewPr>
  <p:slideViewPr>
    <p:cSldViewPr snapToGrid="0">
      <p:cViewPr varScale="1">
        <p:scale>
          <a:sx n="111" d="100"/>
          <a:sy n="111" d="100"/>
        </p:scale>
        <p:origin x="24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84E80-8093-4EBB-B1E6-A692B96A0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A678EA-A2E9-4240-B51C-194970AC9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4366F2-D402-420E-908A-4D7637E6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9FED37-4DBD-4421-95BE-8A1DBF83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27C46-A3AB-47CE-B353-AC913C19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6056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98654-9867-4B05-BAD9-B0A9E746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018FBD-6EDC-41D7-82B7-6AA9FAA0F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E8661-3E7C-463E-B9DE-195F8C04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CE810-4DC3-4C54-BBC6-C8E42A54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FDD88F-412F-4A9B-97E3-EBC39EE5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7004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A2265F-95DE-4D81-A39B-F4DEE6CC3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AE71A5-5BA0-48E3-A5F0-698D0446E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163FEF-12C2-499E-BCF1-A19FF087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EDF57-B223-463B-981A-38E371A1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4C37B3-0C49-4AF4-86BD-78DECAB9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927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FDC86-0327-43A5-B640-7AD78A5B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A71FAE-1676-4271-BD8F-6BED6726C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268D2E-0D16-4F57-BD5B-95B135CB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CB96C4-F93E-439C-93EC-0CDFD087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AC44DC-EE2C-4A91-A395-7F28B0D0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636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45700-8C17-4B56-8A7A-1DAD74FF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D5BDD5-837E-4E70-9354-FF7736FF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FE5EA9-9B6B-4A13-8D0B-7028B757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E47CAE-193A-4B03-BAAA-A79F7C3A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8D197-5D4B-4878-8C5F-F6E158DC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1154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E4ED3-FF4B-41EA-AA24-9711BF0B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FEED7-5EE7-4CE6-A92C-21DEBB44B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AF16B1-80B1-4BBD-AE98-37DE1425A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1ABC95-1098-43E5-876A-60522262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86F23-B007-4BC2-94EE-3324AC7B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CD5D22-BA2B-497F-9026-85D12251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7499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A4A98-EE00-4ECC-99F4-BA2054DD4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123996-5DD7-4AAB-95A0-56C900DD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F9998A-257D-483E-B081-6DCB7E77A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A5FCE3-069B-442A-850A-B077810FD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6F9A1-AD57-49BF-95F9-4671C0D72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56D4D2-73FC-4C09-97DC-A46F85A6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E3053F-6CB9-4D55-BE2A-C2706F50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081233-99D0-40FD-8F19-AACEC49D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6847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C607A-25B0-4EBE-8995-57AE3864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C0C3A5-4E9F-4E77-9DE0-CC5B5735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D1FDC-EC17-4964-9B13-CDFD9B6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45D7B5-FF29-48CE-AFE0-92E83D55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6928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9E8583-0231-46AA-AD65-5116F248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344208-E04F-4E50-AA28-082CEA02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F164-0AF1-4F1C-8C1D-C4D9A028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5353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45BB9-F7C5-43AF-AFDE-BD2FBCB1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E5A36-E491-4730-86C2-3693965CD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CD6144-B9FA-496F-B563-336095798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3F5E2F-79E1-41CA-B0A2-45EC1FD2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839D0D-CCB7-410A-B7D3-D27BDEB7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443CFA-3F01-440E-92C7-1546E448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7081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F2178-F6F4-4842-A538-1310BD2C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521074-82A5-4146-B108-958B77E93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CC7E39-CACF-47C8-9B98-DA0C63B75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333A32-93DB-4E50-9A53-99DD9FF3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F3A78B-3B7F-4258-BD6B-AB3808D7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EDC6D-55C7-44A6-9294-C7E21B54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313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85DA3C-E3B1-41A9-AF60-593558C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66113A-1A5E-4877-9476-7E7AF8B7E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67794-0EE3-45A0-8D86-53229B07A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2AA9-ADE2-45CC-A78C-ACDE95D6FFCB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1A7FC5-2059-454C-8AFE-E5024CF88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B404E-F0F1-458C-B952-10FC0ECC5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63D92-EEC1-44B4-BDCF-0D58319205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67503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6</a:t>
            </a:r>
          </a:p>
          <a:p>
            <a:pPr algn="ctr"/>
            <a:r>
              <a:rPr lang="es-ES_tradnl" sz="2000" dirty="0"/>
              <a:t>EL DIOS DE LO IMPOSIBLE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030FEA60-0501-43AB-BC0B-377311A9CB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2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4633CFCF-079A-40DA-AD15-60498C384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1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6D776A5C-DCC4-49A9-A032-FA8EAD1BE0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FDF43300-8FCC-465B-BCB2-B79934691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0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0606B06E-A674-46EE-A775-A87BBA38B0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A0ED9EE-D2D9-10DE-7FF3-E371CAAC6DFA}"/>
              </a:ext>
            </a:extLst>
          </p:cNvPr>
          <p:cNvSpPr txBox="1"/>
          <p:nvPr/>
        </p:nvSpPr>
        <p:spPr>
          <a:xfrm>
            <a:off x="6540903" y="909597"/>
            <a:ext cx="312321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SIEMPRE DANDO GRACIAS</a:t>
            </a:r>
          </a:p>
        </p:txBody>
      </p:sp>
    </p:spTree>
    <p:extLst>
      <p:ext uri="{BB962C8B-B14F-4D97-AF65-F5344CB8AC3E}">
        <p14:creationId xmlns:p14="http://schemas.microsoft.com/office/powerpoint/2010/main" val="185996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6</a:t>
            </a:r>
          </a:p>
          <a:p>
            <a:pPr algn="ctr"/>
            <a:r>
              <a:rPr lang="es-ES_tradnl" sz="2000" dirty="0"/>
              <a:t>EL DIOS DE LO IMPOSIBLE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6112A548-E64E-4EE9-B5D3-CD759C4160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6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C0546E87-1A30-402E-9149-2E45D500C1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9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7157BFD6-68E4-4AE2-AB3A-CBE0B564B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1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43F72268-7B79-4043-8C54-1D89E25402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1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A230A0FD-4B9B-4042-A3D2-005FA33266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FB77EC56-78FD-40A9-8932-723F4ACD7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4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2309E400-857B-46C4-9F7B-BE0F0B6EC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A6BF1F7D-4983-44A4-9A18-946A66E4C6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57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17</Words>
  <Application>Microsoft Macintosh PowerPoint</Application>
  <PresentationFormat>Panorámica</PresentationFormat>
  <Paragraphs>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Produccion</dc:creator>
  <cp:lastModifiedBy>Adán Dyck</cp:lastModifiedBy>
  <cp:revision>5</cp:revision>
  <dcterms:created xsi:type="dcterms:W3CDTF">2023-07-13T05:21:52Z</dcterms:created>
  <dcterms:modified xsi:type="dcterms:W3CDTF">2023-09-25T21:52:34Z</dcterms:modified>
</cp:coreProperties>
</file>