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3" r:id="rId21"/>
  </p:sldIdLst>
  <p:sldSz cx="12192000" cy="6858000"/>
  <p:notesSz cx="6858000" cy="9144000"/>
  <p:photoAlbum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52"/>
    <p:restoredTop sz="94674"/>
  </p:normalViewPr>
  <p:slideViewPr>
    <p:cSldViewPr snapToGrid="0">
      <p:cViewPr varScale="1">
        <p:scale>
          <a:sx n="114" d="100"/>
          <a:sy n="114" d="100"/>
        </p:scale>
        <p:origin x="1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4D55C-81D5-4D63-AAD6-0F33B1551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875967-BD71-43C9-9BD4-1BD416969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99DEED-77C5-4B1C-A782-F5534B0E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B303-DC1B-4987-B765-A87BB5944BBF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ED314-D586-468F-8283-66A08744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3C1002-B983-48A0-B7F0-3EABA590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EC37-ABBB-4AD0-BA3C-AE44CBE84DA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386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4BB32-3623-4A40-9552-4DD550F3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4EDE40-94D6-421D-8474-54736B399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C4DD16-4F98-4EFF-AC42-00857D3E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B303-DC1B-4987-B765-A87BB5944BBF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ABF447-AAA8-41DE-BFCC-E62B3A31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88B67A-932D-4004-A6A5-CDE7BACF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EC37-ABBB-4AD0-BA3C-AE44CBE84DA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8674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4CEA1C-92EC-4781-B7D5-AA126980A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C159EA-FB88-4057-8242-0E3CDDEB7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08584B-CEE4-4400-A859-D4C5C1AA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B303-DC1B-4987-B765-A87BB5944BBF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5AB979-4687-4F28-A748-9D972BB1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A09D1E-D514-4B31-A803-FCB33688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EC37-ABBB-4AD0-BA3C-AE44CBE84DA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6744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D1FE6-E6D8-4635-8B1E-177A25D3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E7F7A3-88AB-4987-90EC-68614D093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9E8340-7AE7-44A6-8A16-18DC7094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B303-DC1B-4987-B765-A87BB5944BBF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5B50AF-A157-42E2-B1E4-E0E6339F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4DA898-7A25-463F-89B0-47367971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EC37-ABBB-4AD0-BA3C-AE44CBE84DA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56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24698-DE90-4245-9AA8-E7CCC924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4001AC-D04B-4902-ADA4-5E8A0187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B31776-BE1D-4928-962D-5960CA56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B303-DC1B-4987-B765-A87BB5944BBF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DA1BA-146B-4D8B-BF57-16B79CED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065ED8-7190-4EBB-A03E-47FC6ED8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EC37-ABBB-4AD0-BA3C-AE44CBE84DA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0667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7C641-AB65-4D01-9BB4-3D29AB5A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2A7AF0-AAD1-43FC-A99E-C63E6F67D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1A7C10-5D7F-4B4B-9732-8ED98BED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409EE0-CEC4-4190-ACDD-0BA43ADC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B303-DC1B-4987-B765-A87BB5944BBF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7FA7DB-0B1D-47B4-ADE7-C254492D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CC2880-A83B-4681-A967-032118D1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EC37-ABBB-4AD0-BA3C-AE44CBE84DA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1187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1AC77-A4BB-427A-9A34-B8343139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3879DD-AC24-4714-A09C-9B6C30F4F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8321CC-67A8-4A87-B227-E7AF92E86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CDCD44-DBE0-4108-BBFD-5E5F5C812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0CF7CE-654E-489B-ADE9-BC2B0C484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F311BC-E75C-4F2C-9B06-7DF1D9DF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B303-DC1B-4987-B765-A87BB5944BBF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4C478C-7536-432A-8166-D5DD7882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8638EA-3E95-4A0D-9785-87D237A6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EC37-ABBB-4AD0-BA3C-AE44CBE84DA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675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4D0F3-7C95-44B0-9889-F0FFF39F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A139F3-6D32-4A4B-A486-4662F0B8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B303-DC1B-4987-B765-A87BB5944BBF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B80420-3A89-4219-A39C-C8C7489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D62C4C-6F69-4ABD-A4D4-DC6EA61E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EC37-ABBB-4AD0-BA3C-AE44CBE84DA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7665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DD1CDA-3C67-4881-9C3A-F3B0A85D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B303-DC1B-4987-B765-A87BB5944BBF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824358-6346-4A03-82B7-E7D14D38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B9E32D-97E0-4B90-BB96-5BDB0993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EC37-ABBB-4AD0-BA3C-AE44CBE84DA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3552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36DB2-267B-46EF-A4D7-C1414AED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09256-B862-4068-A6ED-B4BA9367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2E0B5F-5DAC-4EBF-A384-5E50F6720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2A32AF-FD92-4E85-BB74-3A660744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B303-DC1B-4987-B765-A87BB5944BBF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80AA62-9260-463B-9FC1-F44C3609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9D66DE-B94E-497E-AC30-C7D528A9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EC37-ABBB-4AD0-BA3C-AE44CBE84DA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6334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5E6B0-6DF0-4829-A5CD-F261EF00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1F601A-C023-42C8-B599-1B1831452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9BCD2D-3C98-4C0C-BD55-CCA3E84F5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FFAA6B-AB10-4958-A873-1CD6A454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B303-DC1B-4987-B765-A87BB5944BBF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97C7C6-8A19-4C02-A0B3-DF3ECCC8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63539E-5775-45A3-98EA-03443AF6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EC37-ABBB-4AD0-BA3C-AE44CBE84DA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520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C9AE00-0025-4B0E-92B6-A21ED120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8C993E-719B-428E-85ED-B5C58C98E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015C42-B48C-495D-A9F5-ED214AA91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BB303-DC1B-4987-B765-A87BB5944BBF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6BC942-62D8-4366-ABC2-35F11B981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CF812B-0118-4085-98D5-A248A31C6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EC37-ABBB-4AD0-BA3C-AE44CBE84DA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71888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D9D123-734E-0228-D2E9-09BB3B2F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740403-8F39-E72D-C6D3-BD3C7772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27" y="0"/>
            <a:ext cx="1635673" cy="16356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AEAF07-F906-BACD-F23E-00ECFB5B13EA}"/>
              </a:ext>
            </a:extLst>
          </p:cNvPr>
          <p:cNvSpPr txBox="1"/>
          <p:nvPr/>
        </p:nvSpPr>
        <p:spPr>
          <a:xfrm>
            <a:off x="2900856" y="5559972"/>
            <a:ext cx="549691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Tema 2</a:t>
            </a:r>
          </a:p>
          <a:p>
            <a:pPr algn="ctr"/>
            <a:r>
              <a:rPr lang="es-ES_tradnl" sz="2000" dirty="0"/>
              <a:t>CREADOR, REDENTOR Y SUSTENTADOR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BEFF78-17A5-AE98-5C6C-88C101B8A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422324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41932FA4-9370-4A6F-9BA7-4A93C4A0E0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1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1148E4E3-EA82-43E3-9AE5-E62B7F29AB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4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1FDCF4A6-827A-4F9E-957B-04C8A73769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1832543A-2F52-45F7-AE7F-0EBE700190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6222F692-6A7E-4018-88A7-74A0364A7A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4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DE1B3E89-CEA0-4FD3-A243-8C88954EF2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7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C878B04F-D072-4B00-BBF5-EC7502B47C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33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972F61E1-1F67-4C60-957C-939A09D17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8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D859FA13-AE46-426B-98DA-BC9DBB97E2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1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4EAF1BA5-F2F8-489F-8E1C-0A96BE118D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591E6196-1FF8-48D0-9757-13B90E351D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13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D9D123-734E-0228-D2E9-09BB3B2F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740403-8F39-E72D-C6D3-BD3C7772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27" y="0"/>
            <a:ext cx="1635673" cy="16356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AEAF07-F906-BACD-F23E-00ECFB5B13EA}"/>
              </a:ext>
            </a:extLst>
          </p:cNvPr>
          <p:cNvSpPr txBox="1"/>
          <p:nvPr/>
        </p:nvSpPr>
        <p:spPr>
          <a:xfrm>
            <a:off x="2900856" y="5559972"/>
            <a:ext cx="549691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Tema 2</a:t>
            </a:r>
          </a:p>
          <a:p>
            <a:pPr algn="ctr"/>
            <a:r>
              <a:rPr lang="es-ES_tradnl" sz="2000" dirty="0"/>
              <a:t>CREADOR, REDENTOR Y SUSTENTADOR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BEFF78-17A5-AE98-5C6C-88C101B8A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422324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4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C2A67EF7-EA84-4D3B-85BF-E526C89999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17A85CDD-0932-43D2-91C0-1923DBC24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9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EA11EAC7-8882-4ABE-BCE1-49614AD023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945A4435-74B6-4278-BC07-BFF756793C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8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1D14DB51-6D73-4622-8267-02B34555DE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8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63F6D5B5-CFDB-46BC-8123-1F54480408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1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32093F26-2146-4E04-8040-79531CBA04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6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14</Words>
  <Application>Microsoft Macintosh PowerPoint</Application>
  <PresentationFormat>Panorámica</PresentationFormat>
  <Paragraphs>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Produccion</dc:creator>
  <cp:lastModifiedBy>Adán Dyck</cp:lastModifiedBy>
  <cp:revision>4</cp:revision>
  <dcterms:created xsi:type="dcterms:W3CDTF">2023-07-08T05:12:58Z</dcterms:created>
  <dcterms:modified xsi:type="dcterms:W3CDTF">2023-09-25T18:00:16Z</dcterms:modified>
</cp:coreProperties>
</file>