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4"/>
  </p:normalViewPr>
  <p:slideViewPr>
    <p:cSldViewPr>
      <p:cViewPr>
        <p:scale>
          <a:sx n="93" d="100"/>
          <a:sy n="93" d="100"/>
        </p:scale>
        <p:origin x="1664" y="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21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8812-D4D2-4693-AA5D-4F4EB3CB5FC6}" type="datetimeFigureOut">
              <a:rPr lang="es-CO" smtClean="0"/>
              <a:t>17/07/23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21FDB-FC26-46A9-ADE0-78D03D22E4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3543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72A6CE-6E40-4395-A73F-1E3A50F6F7A3}" type="datetimeFigureOut">
              <a:rPr lang="es-CO" smtClean="0"/>
              <a:pPr/>
              <a:t>17/07/23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108B6B-BEB2-4E95-B887-1DB17888921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72A6CE-6E40-4395-A73F-1E3A50F6F7A3}" type="datetimeFigureOut">
              <a:rPr lang="es-CO" smtClean="0"/>
              <a:pPr/>
              <a:t>17/07/23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108B6B-BEB2-4E95-B887-1DB17888921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72A6CE-6E40-4395-A73F-1E3A50F6F7A3}" type="datetimeFigureOut">
              <a:rPr lang="es-CO" smtClean="0"/>
              <a:pPr/>
              <a:t>17/07/23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108B6B-BEB2-4E95-B887-1DB17888921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72A6CE-6E40-4395-A73F-1E3A50F6F7A3}" type="datetimeFigureOut">
              <a:rPr lang="es-CO" smtClean="0"/>
              <a:pPr/>
              <a:t>17/07/23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108B6B-BEB2-4E95-B887-1DB17888921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72A6CE-6E40-4395-A73F-1E3A50F6F7A3}" type="datetimeFigureOut">
              <a:rPr lang="es-CO" smtClean="0"/>
              <a:pPr/>
              <a:t>17/07/23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108B6B-BEB2-4E95-B887-1DB17888921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72A6CE-6E40-4395-A73F-1E3A50F6F7A3}" type="datetimeFigureOut">
              <a:rPr lang="es-CO" smtClean="0"/>
              <a:pPr/>
              <a:t>17/07/23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108B6B-BEB2-4E95-B887-1DB17888921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72A6CE-6E40-4395-A73F-1E3A50F6F7A3}" type="datetimeFigureOut">
              <a:rPr lang="es-CO" smtClean="0"/>
              <a:pPr/>
              <a:t>17/07/23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108B6B-BEB2-4E95-B887-1DB17888921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72A6CE-6E40-4395-A73F-1E3A50F6F7A3}" type="datetimeFigureOut">
              <a:rPr lang="es-CO" smtClean="0"/>
              <a:pPr/>
              <a:t>17/07/23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108B6B-BEB2-4E95-B887-1DB17888921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72A6CE-6E40-4395-A73F-1E3A50F6F7A3}" type="datetimeFigureOut">
              <a:rPr lang="es-CO" smtClean="0"/>
              <a:pPr/>
              <a:t>17/07/23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108B6B-BEB2-4E95-B887-1DB17888921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72A6CE-6E40-4395-A73F-1E3A50F6F7A3}" type="datetimeFigureOut">
              <a:rPr lang="es-CO" smtClean="0"/>
              <a:pPr/>
              <a:t>17/07/23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108B6B-BEB2-4E95-B887-1DB17888921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72A6CE-6E40-4395-A73F-1E3A50F6F7A3}" type="datetimeFigureOut">
              <a:rPr lang="es-CO" smtClean="0"/>
              <a:pPr/>
              <a:t>17/07/23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108B6B-BEB2-4E95-B887-1DB178889216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10 Imagen" descr="Bi.png"/>
          <p:cNvPicPr>
            <a:picLocks noChangeAspect="1"/>
          </p:cNvPicPr>
          <p:nvPr userDrawn="1"/>
        </p:nvPicPr>
        <p:blipFill>
          <a:blip r:embed="rId1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" y="4038601"/>
            <a:ext cx="3796578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15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" y="0"/>
            <a:ext cx="9144000" cy="68815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65027" r="4244" b="7232"/>
          <a:stretch/>
        </p:blipFill>
        <p:spPr>
          <a:xfrm>
            <a:off x="1115616" y="4365104"/>
            <a:ext cx="7848872" cy="1978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3771" y="1986176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i="1" dirty="0">
                <a:solidFill>
                  <a:srgbClr val="002060"/>
                </a:solidFill>
                <a:latin typeface="+mj-lt"/>
              </a:rPr>
              <a:t>“No nos ha sido dado nuestro dinero para que pudiéramos honrarnos y glorificarnos a nosotros mismos. Como fieles mayordomos hemos de usarlo para honra y gloria de Dios”. MJ 220.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11803" y="759281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CITAS INSPIRADAS.</a:t>
            </a:r>
          </a:p>
        </p:txBody>
      </p:sp>
      <p:pic>
        <p:nvPicPr>
          <p:cNvPr id="4" name="Picture 1" descr="C:\Seminarios Pr. Doria\Cópia de 0606210.png"/>
          <p:cNvPicPr>
            <a:picLocks noChangeAspect="1" noChangeArrowheads="1"/>
          </p:cNvPicPr>
          <p:nvPr/>
        </p:nvPicPr>
        <p:blipFill>
          <a:blip r:embed="rId2" cstate="print"/>
          <a:srcRect b="9214"/>
          <a:stretch>
            <a:fillRect/>
          </a:stretch>
        </p:blipFill>
        <p:spPr bwMode="auto">
          <a:xfrm>
            <a:off x="0" y="4572000"/>
            <a:ext cx="1887911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1772816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i="1" dirty="0">
                <a:solidFill>
                  <a:srgbClr val="002060"/>
                </a:solidFill>
                <a:latin typeface="+mj-lt"/>
              </a:rPr>
              <a:t>“Todo lo que poseemos es del Señor y somos responsables ante él</a:t>
            </a:r>
          </a:p>
          <a:p>
            <a:r>
              <a:rPr lang="es-CO" sz="3200" b="1" i="1" dirty="0">
                <a:solidFill>
                  <a:srgbClr val="002060"/>
                </a:solidFill>
                <a:latin typeface="+mj-lt"/>
              </a:rPr>
              <a:t>del uso que le demos. En el empleo de cada centavo se verá si amamos a Dios por encima de todas las cosas y a nuestro prójimo como a nosotros mismos”. MJ, 220.</a:t>
            </a:r>
            <a:endParaRPr lang="es-CO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1" descr="C:\Seminarios Pr. Doria\Cópia de 0606210.png"/>
          <p:cNvPicPr>
            <a:picLocks noChangeAspect="1" noChangeArrowheads="1"/>
          </p:cNvPicPr>
          <p:nvPr/>
        </p:nvPicPr>
        <p:blipFill>
          <a:blip r:embed="rId2" cstate="print"/>
          <a:srcRect b="9214"/>
          <a:stretch>
            <a:fillRect/>
          </a:stretch>
        </p:blipFill>
        <p:spPr bwMode="auto">
          <a:xfrm>
            <a:off x="0" y="4572000"/>
            <a:ext cx="1887911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24222" y="1510972"/>
            <a:ext cx="75245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b="1" i="1" dirty="0">
                <a:solidFill>
                  <a:srgbClr val="002060"/>
                </a:solidFill>
                <a:latin typeface="+mj-lt"/>
              </a:rPr>
              <a:t>Prometo ser un mayordomo FIEL.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b="1" i="1" dirty="0">
                <a:solidFill>
                  <a:srgbClr val="002060"/>
                </a:solidFill>
                <a:latin typeface="+mj-lt"/>
              </a:rPr>
              <a:t>Soy consciente que un día debo rendir cuentas de mi mayordomía.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b="1" i="1" dirty="0">
                <a:solidFill>
                  <a:srgbClr val="002060"/>
                </a:solidFill>
                <a:latin typeface="+mj-lt"/>
              </a:rPr>
              <a:t>Sé que mi fidelidad como mayordomo, un día será recompensada.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200" b="1" i="1" dirty="0">
                <a:solidFill>
                  <a:srgbClr val="002060"/>
                </a:solidFill>
                <a:latin typeface="+mj-lt"/>
              </a:rPr>
              <a:t>Como mayordomo, debo enseñar a otros a ser fieles a Dios.</a:t>
            </a:r>
            <a:endParaRPr lang="es-CO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11351" y="491344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MI RESOLUCIÓN.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98951" y="2420888"/>
            <a:ext cx="68047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i="1" dirty="0">
                <a:solidFill>
                  <a:srgbClr val="002060"/>
                </a:solidFill>
                <a:latin typeface="+mj-lt"/>
              </a:rPr>
              <a:t>“Soy tuyo por completo, mi Salvador; tu pagaste el rescate por mi alma, y todo lo que soy o lo que seré te pertenece. Ayúdame a adquirir recursos, no para gastarlos neciamente, no para complacer mi orgullo, sino para usarlos para gloria de tu nombre</a:t>
            </a:r>
            <a:r>
              <a:rPr lang="es-CO" sz="3200" b="1" i="1" dirty="0">
                <a:solidFill>
                  <a:srgbClr val="002060"/>
                </a:solidFill>
                <a:latin typeface="+mj-lt"/>
              </a:rPr>
              <a:t>”.</a:t>
            </a:r>
            <a:r>
              <a:rPr lang="es-CO" sz="1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s-CO" sz="2000" b="1" i="1" dirty="0">
                <a:solidFill>
                  <a:srgbClr val="002060"/>
                </a:solidFill>
                <a:latin typeface="+mj-lt"/>
              </a:rPr>
              <a:t>CMC. 50. (Toda la congregación repite en voz alta.)</a:t>
            </a:r>
            <a:endParaRPr lang="es-CO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36933" y="836712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Nuestra oración como</a:t>
            </a:r>
          </a:p>
          <a:p>
            <a:pPr algn="ctr"/>
            <a:r>
              <a:rPr lang="es-CO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Mayordomos.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54710" y="1479087"/>
            <a:ext cx="7335930" cy="3600400"/>
          </a:xfrm>
        </p:spPr>
        <p:txBody>
          <a:bodyPr>
            <a:noAutofit/>
          </a:bodyPr>
          <a:lstStyle/>
          <a:p>
            <a:r>
              <a:rPr lang="es-CO" sz="4400" b="1" i="1" dirty="0">
                <a:solidFill>
                  <a:srgbClr val="002060"/>
                </a:solidFill>
                <a:latin typeface="+mj-lt"/>
              </a:rPr>
              <a:t>“Ahora bien, lo que se requiere además de los administradores es que cada uno sea hallado fiel”. 1Corintios 4:2.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1556792"/>
            <a:ext cx="662473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dirty="0">
                <a:solidFill>
                  <a:srgbClr val="002060"/>
                </a:solidFill>
                <a:latin typeface="+mj-lt"/>
              </a:rPr>
              <a:t>1- Un buen mayordomo cuida la propiedad de:          </a:t>
            </a:r>
            <a:r>
              <a:rPr lang="es-CO" sz="3200" dirty="0">
                <a:solidFill>
                  <a:srgbClr val="002060"/>
                </a:solidFill>
                <a:latin typeface="+mj-lt"/>
              </a:rPr>
              <a:t>Génesis 2:15; Salmos 115:16.</a:t>
            </a:r>
          </a:p>
          <a:p>
            <a:endParaRPr lang="es-CO" sz="3200" dirty="0">
              <a:solidFill>
                <a:srgbClr val="002060"/>
              </a:solidFill>
              <a:latin typeface="+mj-lt"/>
            </a:endParaRPr>
          </a:p>
          <a:p>
            <a:r>
              <a:rPr lang="es-CO" sz="5400" dirty="0">
                <a:solidFill>
                  <a:srgbClr val="820000"/>
                </a:solidFill>
                <a:latin typeface="+mj-lt"/>
              </a:rPr>
              <a:t>R./  Dios</a:t>
            </a:r>
            <a:r>
              <a:rPr lang="es-ES" sz="5400" dirty="0">
                <a:solidFill>
                  <a:srgbClr val="820000"/>
                </a:solidFill>
                <a:latin typeface="+mj-lt"/>
              </a:rPr>
              <a:t>.</a:t>
            </a:r>
            <a:endParaRPr lang="es-CO" sz="3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1412776"/>
            <a:ext cx="669674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dirty="0">
                <a:solidFill>
                  <a:srgbClr val="002060"/>
                </a:solidFill>
                <a:latin typeface="+mj-lt"/>
              </a:rPr>
              <a:t>2- Un buen mayordomo procura ser hallado:</a:t>
            </a:r>
          </a:p>
          <a:p>
            <a:r>
              <a:rPr lang="es-CO" sz="4800" dirty="0">
                <a:solidFill>
                  <a:srgbClr val="002060"/>
                </a:solidFill>
                <a:latin typeface="+mj-lt"/>
              </a:rPr>
              <a:t>1Corintios 4:2.</a:t>
            </a:r>
          </a:p>
          <a:p>
            <a:endParaRPr lang="es-CO" sz="4800" dirty="0">
              <a:latin typeface="+mj-lt"/>
            </a:endParaRPr>
          </a:p>
          <a:p>
            <a:r>
              <a:rPr lang="es-CO" sz="5400" u="sng" dirty="0">
                <a:solidFill>
                  <a:srgbClr val="820000"/>
                </a:solidFill>
                <a:latin typeface="+mj-lt"/>
              </a:rPr>
              <a:t>R/   Fiel</a:t>
            </a:r>
            <a:r>
              <a:rPr lang="es-ES" sz="5400" u="sng" dirty="0">
                <a:solidFill>
                  <a:srgbClr val="820000"/>
                </a:solidFill>
                <a:latin typeface="+mj-lt"/>
              </a:rPr>
              <a:t>.</a:t>
            </a:r>
            <a:endParaRPr lang="es-CO" sz="5400" u="sng" dirty="0">
              <a:solidFill>
                <a:srgbClr val="82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88647" y="681425"/>
            <a:ext cx="6912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dirty="0">
                <a:solidFill>
                  <a:srgbClr val="002060"/>
                </a:solidFill>
                <a:latin typeface="+mj-lt"/>
              </a:rPr>
              <a:t>3- Los buenos mayordomos deben ser:</a:t>
            </a:r>
            <a:endParaRPr lang="es-ES" sz="4400" dirty="0">
              <a:solidFill>
                <a:srgbClr val="002060"/>
              </a:solidFill>
              <a:latin typeface="+mj-lt"/>
            </a:endParaRPr>
          </a:p>
          <a:p>
            <a:r>
              <a:rPr lang="es-CO" sz="4400" dirty="0">
                <a:solidFill>
                  <a:srgbClr val="002060"/>
                </a:solidFill>
                <a:latin typeface="+mj-lt"/>
              </a:rPr>
              <a:t>   </a:t>
            </a:r>
          </a:p>
          <a:p>
            <a:r>
              <a:rPr lang="es-CO" sz="3600" b="1" i="1" dirty="0">
                <a:solidFill>
                  <a:srgbClr val="002060"/>
                </a:solidFill>
                <a:latin typeface="+mj-lt"/>
              </a:rPr>
              <a:t>“Somos responsables por el uso o el abuso de los bienes del Señor”. TM. 166.</a:t>
            </a:r>
          </a:p>
          <a:p>
            <a:endParaRPr lang="es-CO" sz="3600" i="1" dirty="0">
              <a:latin typeface="+mj-lt"/>
            </a:endParaRPr>
          </a:p>
          <a:p>
            <a:r>
              <a:rPr lang="es-CO" sz="4800" u="sng" dirty="0">
                <a:solidFill>
                  <a:srgbClr val="820000"/>
                </a:solidFill>
                <a:latin typeface="+mj-lt"/>
              </a:rPr>
              <a:t>R/  Responsables</a:t>
            </a:r>
            <a:r>
              <a:rPr lang="es-ES" sz="4800" u="sng" dirty="0">
                <a:solidFill>
                  <a:srgbClr val="820000"/>
                </a:solidFill>
                <a:latin typeface="+mj-lt"/>
              </a:rPr>
              <a:t>.</a:t>
            </a:r>
            <a:endParaRPr lang="es-CO" sz="4800" u="sng" dirty="0">
              <a:solidFill>
                <a:srgbClr val="82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1484784"/>
            <a:ext cx="67687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dirty="0">
                <a:solidFill>
                  <a:srgbClr val="002060"/>
                </a:solidFill>
                <a:latin typeface="+mj-lt"/>
              </a:rPr>
              <a:t>4- El buen mayordomo se prepara para esperar el regreso de su:___________                                         </a:t>
            </a:r>
            <a:r>
              <a:rPr lang="es-CO" sz="3200" dirty="0">
                <a:solidFill>
                  <a:srgbClr val="002060"/>
                </a:solidFill>
                <a:latin typeface="+mj-lt"/>
              </a:rPr>
              <a:t>Mateo 25:1-13; Marcos 13:34-37.</a:t>
            </a:r>
          </a:p>
          <a:p>
            <a:endParaRPr lang="es-CO" sz="3200" dirty="0">
              <a:solidFill>
                <a:srgbClr val="002060"/>
              </a:solidFill>
              <a:latin typeface="+mj-lt"/>
            </a:endParaRPr>
          </a:p>
          <a:p>
            <a:r>
              <a:rPr lang="es-CO" sz="4800" u="sng" dirty="0">
                <a:solidFill>
                  <a:srgbClr val="820000"/>
                </a:solidFill>
                <a:latin typeface="+mj-lt"/>
              </a:rPr>
              <a:t>R/  Señor</a:t>
            </a:r>
            <a:r>
              <a:rPr lang="es-ES" sz="4800" u="sng" dirty="0">
                <a:solidFill>
                  <a:srgbClr val="820000"/>
                </a:solidFill>
                <a:latin typeface="+mj-lt"/>
              </a:rPr>
              <a:t>.</a:t>
            </a:r>
            <a:endParaRPr lang="es-CO" sz="4800" u="sng" dirty="0">
              <a:solidFill>
                <a:srgbClr val="82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1124744"/>
            <a:ext cx="741682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400" dirty="0">
              <a:solidFill>
                <a:srgbClr val="002060"/>
              </a:solidFill>
              <a:latin typeface="+mj-lt"/>
            </a:endParaRPr>
          </a:p>
          <a:p>
            <a:r>
              <a:rPr lang="es-CO" sz="4000" dirty="0">
                <a:solidFill>
                  <a:srgbClr val="002060"/>
                </a:solidFill>
                <a:latin typeface="+mj-lt"/>
              </a:rPr>
              <a:t>5- Los buenos mayordomos deben saber que un día tendrán</a:t>
            </a:r>
          </a:p>
          <a:p>
            <a:r>
              <a:rPr lang="es-CO" sz="4000" dirty="0">
                <a:solidFill>
                  <a:srgbClr val="002060"/>
                </a:solidFill>
                <a:latin typeface="+mj-lt"/>
              </a:rPr>
              <a:t>que rendir:_____________ a su Señor.</a:t>
            </a:r>
          </a:p>
          <a:p>
            <a:r>
              <a:rPr lang="es-CO" sz="2800" dirty="0">
                <a:solidFill>
                  <a:srgbClr val="002060"/>
                </a:solidFill>
                <a:latin typeface="+mj-lt"/>
              </a:rPr>
              <a:t>Lucas 16:2; Romanos 14:12; Mateo 25:19.</a:t>
            </a:r>
          </a:p>
          <a:p>
            <a:endParaRPr lang="es-CO" sz="2800" dirty="0">
              <a:solidFill>
                <a:srgbClr val="002060"/>
              </a:solidFill>
              <a:latin typeface="+mj-lt"/>
            </a:endParaRPr>
          </a:p>
          <a:p>
            <a:r>
              <a:rPr lang="es-CO" sz="4400" u="sng" dirty="0">
                <a:solidFill>
                  <a:srgbClr val="820000"/>
                </a:solidFill>
                <a:latin typeface="+mj-lt"/>
              </a:rPr>
              <a:t>R/  Cuentas</a:t>
            </a:r>
            <a:r>
              <a:rPr lang="es-ES" sz="4400" u="sng" dirty="0">
                <a:solidFill>
                  <a:srgbClr val="820000"/>
                </a:solidFill>
                <a:latin typeface="+mj-lt"/>
              </a:rPr>
              <a:t>.</a:t>
            </a:r>
            <a:endParaRPr lang="es-CO" sz="4400" u="sng" dirty="0">
              <a:solidFill>
                <a:srgbClr val="82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7" y="980728"/>
            <a:ext cx="74439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dirty="0">
                <a:solidFill>
                  <a:srgbClr val="002060"/>
                </a:solidFill>
                <a:latin typeface="+mj-lt"/>
              </a:rPr>
              <a:t>6- Un buen mayordomo es una persona:___________</a:t>
            </a:r>
          </a:p>
          <a:p>
            <a:r>
              <a:rPr lang="es-CO" sz="3200" dirty="0">
                <a:solidFill>
                  <a:srgbClr val="002060"/>
                </a:solidFill>
                <a:latin typeface="+mj-lt"/>
              </a:rPr>
              <a:t>Romanos 13:13; 2Corintios 8:21; Filipenses 4:8.</a:t>
            </a:r>
          </a:p>
          <a:p>
            <a:endParaRPr lang="es-CO" sz="3200" dirty="0">
              <a:solidFill>
                <a:srgbClr val="002060"/>
              </a:solidFill>
              <a:latin typeface="+mj-lt"/>
            </a:endParaRPr>
          </a:p>
          <a:p>
            <a:r>
              <a:rPr lang="es-CO" sz="4800" u="sng" dirty="0">
                <a:solidFill>
                  <a:srgbClr val="820000"/>
                </a:solidFill>
                <a:latin typeface="+mj-lt"/>
              </a:rPr>
              <a:t>R/ Honesta, honrada.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1196752"/>
            <a:ext cx="67687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dirty="0">
                <a:solidFill>
                  <a:srgbClr val="002060"/>
                </a:solidFill>
                <a:latin typeface="+mj-lt"/>
              </a:rPr>
              <a:t>7- Finalmente, todo mayordomo recibirá su: ___________________</a:t>
            </a:r>
          </a:p>
          <a:p>
            <a:r>
              <a:rPr lang="es-CO" sz="3600" dirty="0">
                <a:solidFill>
                  <a:srgbClr val="002060"/>
                </a:solidFill>
                <a:latin typeface="+mj-lt"/>
              </a:rPr>
              <a:t>2Corintios 5:10; Mateo 25:23; 30.</a:t>
            </a:r>
          </a:p>
          <a:p>
            <a:r>
              <a:rPr lang="es-CO" sz="3600" dirty="0">
                <a:solidFill>
                  <a:srgbClr val="002060"/>
                </a:solidFill>
                <a:latin typeface="+mj-lt"/>
              </a:rPr>
              <a:t>                     </a:t>
            </a:r>
          </a:p>
          <a:p>
            <a:r>
              <a:rPr lang="es-CO" sz="5400" u="sng" dirty="0">
                <a:solidFill>
                  <a:srgbClr val="820000"/>
                </a:solidFill>
                <a:latin typeface="+mj-lt"/>
              </a:rPr>
              <a:t>R/  Recompensa.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391</Words>
  <Application>Microsoft Macintosh PowerPoint</Application>
  <PresentationFormat>Presentación en pantalla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Book Antiqua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de un buen Mayordomo.</dc:title>
  <dc:creator>J.Evelio</dc:creator>
  <cp:lastModifiedBy>Nivardo López</cp:lastModifiedBy>
  <cp:revision>20</cp:revision>
  <dcterms:created xsi:type="dcterms:W3CDTF">2016-03-04T15:16:49Z</dcterms:created>
  <dcterms:modified xsi:type="dcterms:W3CDTF">2023-07-17T22:54:44Z</dcterms:modified>
</cp:coreProperties>
</file>