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6" r:id="rId27"/>
  </p:sldIdLst>
  <p:sldSz cx="12192000" cy="6858000"/>
  <p:notesSz cx="6858000" cy="9144000"/>
  <p:photoAlbum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B5F9B-0823-40B5-B4D3-9E4288FF7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9E10F9-C6FC-40A6-9B7D-E15148EA4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9B65B1-C35D-4C4D-9543-30A26060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2F19F-7C7F-4BE1-8C3F-9B644CA3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E19965-B077-4212-B2CC-E4A40027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0609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3DE49-C6C5-4E35-912A-3C51E2F8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C26231-9331-4BC2-92E9-269F14CD8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ED64A1-73B2-455E-BE50-75D8D903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CCA4AB-2FC5-4754-B17D-2F4E2CA8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5A5824-06BB-4F3E-894F-5D223566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2820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995AC9-C987-48F4-BA14-9D3726AE7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3A043A-0B51-45CB-BDDB-F5394BD66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670F9-9DBC-4EE9-829F-BE698E7B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16DBCF-9F00-4135-90DD-9BC85716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F1F6C7-A117-4832-8D9E-1827FD3E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8195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C128A-D2D3-4AE5-B90A-7D4168FF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0AF5EA-CC64-49E6-A167-34EA1F4B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A7942F-CEE5-4084-98F6-E4D919F1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764926-AC68-4093-83B9-ABC0939E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875068-5807-4283-948F-4878E0CA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0162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CA044-3A8A-46D2-9F55-2169BAC1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495A7D-4123-4371-AED2-88F54DE0E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32E26-78E3-46CE-A68B-6412B5D7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22454-FAF1-427A-A9C5-349E0B03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D4D9F9-3857-40CC-8A93-FF3A45A3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9952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07664-3DB9-4888-9C6E-FBB24272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44357-0605-4595-9E3C-B6A970D57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0562DA-8284-44A1-82D4-08AA10432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ACE914-4BEA-48C0-B9F0-99872FB6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0F9783-18D3-472D-ACA2-C686ED66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0EFD72-C22C-4ABF-8FC2-2F296016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3544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F677F-4F2B-4F58-AF25-844F6CB9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6AC24B-6599-4A26-9976-1002D3F6E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60E28E-224D-4C03-A7D8-3A77A68B3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857A04-FBB1-4013-BC38-100AB3D16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FDF825-06A4-4B1A-9213-0D74D4F5A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C937D41-D757-4105-AD93-74E70883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0EBC72-79AA-46B7-BF8A-0287E253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610DB6-99E4-4994-93F6-B30D888A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9762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3470F-E1D6-458F-99C1-39544DB2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6D2295-3CF0-40A5-B9AD-9FC15901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4277F3-6E96-4242-B7BE-63630C0D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523FD3-4138-4270-9B1D-EEF1C8ED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5299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4F8C99-1ECD-403B-9466-816FC89A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2CE664-E325-44F2-84C9-D07F9E4E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F2BC9A-24DD-4D03-85CB-3E066CA1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0954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6FF4F-79B9-429B-8701-F1189CD8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3747D4-2FA1-48D0-ACA6-486F33B61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9AB58-2155-4493-9D14-910F0A62C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AFA77F-AFD5-4A49-997F-52BBE697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8C3FD7-61A7-4D43-AE57-41ECF6CA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EC7AE1-B5C2-4A84-9367-2B126DAF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5581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0512D-894C-4D94-9535-69B0AE83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BC64DE-2DE3-4030-8471-BA12BF2DB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8B8453-236B-4BE8-819A-A56627A8D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72975-C992-449D-A124-DFA85B11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377662-1BCB-48D3-8BF4-D964602C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49C489-16D6-4A11-A80C-390FC314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3762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AC0A25-D77A-42BE-97B3-9CAABC9D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1C3515-DE63-4FED-8A39-5C066B75F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1FA4B3-197B-495A-8F7F-483DCB5B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9EAB-8D7C-468F-A9A9-BB46776D8917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07ACBD-6451-407D-A647-D2F1E348B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FF9A8-81F0-4DAB-A19F-DFFC63BAA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B471-C667-4B05-B61C-E184DCD93A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47908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7</a:t>
            </a:r>
          </a:p>
          <a:p>
            <a:pPr algn="ctr"/>
            <a:r>
              <a:rPr lang="es-ES_tradnl" sz="2000" dirty="0"/>
              <a:t>LA MEJOR DE LAS OFRENDAS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FA74E5F2-8BB1-44EC-834C-5876092A4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AE320CB5-C677-489D-AC02-A33E1C64EA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3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BA63DB8C-B4E0-42B7-ABB6-897E66CF9A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021AB6-7497-4089-96DB-EC6D00C19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3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22D7D1AF-D2E8-4AC3-B049-3065F03DD6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4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43DA4040-09DF-4F00-9FC2-46A498CEAA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8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775622C9-213C-4BC9-8E75-703E25F6B0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2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58B1C428-FFF8-4B0D-9678-D5FCE8610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9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E1251E21-758B-4EAB-8BD5-D73AC46B03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6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AA196A13-539E-49E3-B1FF-8B849E3CD3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0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EE9BFC61-7B03-4E1C-824B-BA371D270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8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7F09E4D0-52A5-4F8B-9561-D95F7C821A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15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645D8892-CD64-4C4A-A01C-282391A9D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08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68F5FF02-D74C-44F5-8AE7-1FB9B8F91B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79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A52DF35B-6FF2-4BD5-9E89-0201EFF7AC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E34704FD-3C56-4A63-917E-0AED429A23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81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759C8C19-9270-4926-9CFA-960872A29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49F6FBC-F780-05B9-F073-125E380FC2AE}"/>
              </a:ext>
            </a:extLst>
          </p:cNvPr>
          <p:cNvSpPr txBox="1"/>
          <p:nvPr/>
        </p:nvSpPr>
        <p:spPr>
          <a:xfrm>
            <a:off x="6972417" y="734936"/>
            <a:ext cx="312321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SIEMPRE DANDO GRACIAS</a:t>
            </a:r>
          </a:p>
        </p:txBody>
      </p:sp>
    </p:spTree>
    <p:extLst>
      <p:ext uri="{BB962C8B-B14F-4D97-AF65-F5344CB8AC3E}">
        <p14:creationId xmlns:p14="http://schemas.microsoft.com/office/powerpoint/2010/main" val="672061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7</a:t>
            </a:r>
          </a:p>
          <a:p>
            <a:pPr algn="ctr"/>
            <a:r>
              <a:rPr lang="es-ES_tradnl" sz="2000" dirty="0"/>
              <a:t>LA MEJOR DE LAS OFRENDAS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8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5638B498-C1ED-4FA6-9F8F-16C5E8253A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6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874969D1-BD90-41CA-8184-27C9104BF0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7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4B1BD600-F082-41E4-9BE7-7EE274E91A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1284E816-2F96-4353-B1B4-B944795D3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43B85F9B-6F8B-4548-A0E0-E97E39B79C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D5E29602-5AE4-474E-B955-276E1D6A7E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C4B73787-F2A3-43B3-93D7-ED4AB2E838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89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Macintosh PowerPoint</Application>
  <PresentationFormat>Panorámica</PresentationFormat>
  <Paragraphs>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Darwin José</dc:creator>
  <cp:lastModifiedBy>Adán Dyck</cp:lastModifiedBy>
  <cp:revision>5</cp:revision>
  <dcterms:created xsi:type="dcterms:W3CDTF">2023-07-14T01:21:31Z</dcterms:created>
  <dcterms:modified xsi:type="dcterms:W3CDTF">2023-09-25T21:53:29Z</dcterms:modified>
</cp:coreProperties>
</file>