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2" r:id="rId14"/>
    <p:sldId id="273" r:id="rId15"/>
    <p:sldId id="274" r:id="rId16"/>
    <p:sldId id="275" r:id="rId17"/>
    <p:sldId id="281" r:id="rId18"/>
  </p:sldIdLst>
  <p:sldSz cx="12192000" cy="6858000"/>
  <p:notesSz cx="6858000" cy="9144000"/>
  <p:photoAlbum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39"/>
    <p:restoredTop sz="94674"/>
  </p:normalViewPr>
  <p:slideViewPr>
    <p:cSldViewPr snapToGrid="0">
      <p:cViewPr>
        <p:scale>
          <a:sx n="80" d="100"/>
          <a:sy n="80" d="100"/>
        </p:scale>
        <p:origin x="1816" y="1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B92D50-DD8F-4FF6-B0B2-C8D679B329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C948B21-F065-4633-99F8-AB3CFCEAD4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258D0A-AD8C-4269-A0ED-EEAF800A4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C1ACC-7AE8-475D-AFCF-DE72B398C29A}" type="datetimeFigureOut">
              <a:rPr lang="es-PA" smtClean="0"/>
              <a:t>09/25/23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DE33B0-6819-47B7-A190-D8FF52E54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3F5CA9-D1C8-4617-8433-F28D2C52C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5D38-9770-43BD-A1E8-0A5B3304BE6C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937549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F16110-A2A5-4C0B-8021-F6709A149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170F6FF-48C6-416C-BA30-2A49AD93CE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944D30-FAC9-4E55-9ADE-6C0B63254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C1ACC-7AE8-475D-AFCF-DE72B398C29A}" type="datetimeFigureOut">
              <a:rPr lang="es-PA" smtClean="0"/>
              <a:t>09/25/23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EA70E6-2744-492C-BDA1-34B6AE9F3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5EC9DD-B990-49B8-9611-5FE13E865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5D38-9770-43BD-A1E8-0A5B3304BE6C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120364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2A303CF-A6D0-439F-B40E-36753BB479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89FBE2A-EA4B-41AC-832E-5AA80F80BF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9C69F5-A470-4889-83D9-D7812DDC1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C1ACC-7AE8-475D-AFCF-DE72B398C29A}" type="datetimeFigureOut">
              <a:rPr lang="es-PA" smtClean="0"/>
              <a:t>09/25/23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F89EC8-8D13-4515-80EE-31B1A8A08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E63126-45E7-42B9-A20A-93BF79EA0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5D38-9770-43BD-A1E8-0A5B3304BE6C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725584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557AFF-CCC7-4428-B0F1-C5CAF8F5A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17BFA60-1752-4D2B-BED4-BC8E5C1D8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C9F4A8-0A72-41D5-9FF9-B2AEED9A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C1ACC-7AE8-475D-AFCF-DE72B398C29A}" type="datetimeFigureOut">
              <a:rPr lang="es-PA" smtClean="0"/>
              <a:t>09/25/23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7F1334-2BD4-4638-AA28-481EFD8AB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ED63B36-86C2-4950-8734-9CCC609F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5D38-9770-43BD-A1E8-0A5B3304BE6C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380235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E350EF-4A13-4880-92FE-F9799686E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829C0D-725B-4071-8F79-D6D5D835F3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307E97-6339-4385-B395-CBD656C4D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C1ACC-7AE8-475D-AFCF-DE72B398C29A}" type="datetimeFigureOut">
              <a:rPr lang="es-PA" smtClean="0"/>
              <a:t>09/25/23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BB2A24-4A68-43EA-866B-8CBB95DBF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C0475A-806D-4C95-89BE-E9D11C7FD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5D38-9770-43BD-A1E8-0A5B3304BE6C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246204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02079A-ADD3-4AB0-869D-90E800719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8C2CB6-A1D9-4708-9F98-58140B9FE6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1D4D7B3-04BB-4573-8093-AD7A4C15D2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C729F1A-F437-401C-83F1-59C922EB0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C1ACC-7AE8-475D-AFCF-DE72B398C29A}" type="datetimeFigureOut">
              <a:rPr lang="es-PA" smtClean="0"/>
              <a:t>09/25/23</a:t>
            </a:fld>
            <a:endParaRPr lang="es-PA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2DC5477-826D-4C60-88FB-5FA192D75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80653B7-13A6-4F53-8149-8C994C84B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5D38-9770-43BD-A1E8-0A5B3304BE6C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291867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47267F-1644-4199-A286-899A817EA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42B1685-0ED9-4A9C-ACBF-635671602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B012C7C-FCB2-4D8D-9AF0-C3C9EA4476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76FCFF7-2923-4A5F-A6C2-22F24CBD4E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9B575FF-CA04-498E-9F16-5D734BE691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12CEB64-CFDD-4883-9E67-DB2655140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C1ACC-7AE8-475D-AFCF-DE72B398C29A}" type="datetimeFigureOut">
              <a:rPr lang="es-PA" smtClean="0"/>
              <a:t>09/25/23</a:t>
            </a:fld>
            <a:endParaRPr lang="es-PA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99748B2-98B0-489F-A1A5-B0893165C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980A0A8-214E-42C0-B087-E97DE4CF8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5D38-9770-43BD-A1E8-0A5B3304BE6C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907386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2B85AC-5BF3-40A1-8491-11AE9942F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BD5B7D3-8AA0-48CE-90CB-5806F65BE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C1ACC-7AE8-475D-AFCF-DE72B398C29A}" type="datetimeFigureOut">
              <a:rPr lang="es-PA" smtClean="0"/>
              <a:t>09/25/23</a:t>
            </a:fld>
            <a:endParaRPr lang="es-PA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50E9EDB-34B5-45FD-8D98-7DF866910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2595131-B28A-43CF-AFC8-9FCADFAA4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5D38-9770-43BD-A1E8-0A5B3304BE6C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486586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EA75A40-D411-451A-ADB9-11B9EBC93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C1ACC-7AE8-475D-AFCF-DE72B398C29A}" type="datetimeFigureOut">
              <a:rPr lang="es-PA" smtClean="0"/>
              <a:t>09/25/23</a:t>
            </a:fld>
            <a:endParaRPr lang="es-PA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ED221B-B66C-4526-811A-A80519221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583A98F-50CA-4AD7-889C-165D6928B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5D38-9770-43BD-A1E8-0A5B3304BE6C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791399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34DC0F-B7BA-4112-87C1-8BC9F6C0D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D433C9-18F6-4A12-866B-F87861F50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0960F4E-30F1-47E8-A090-B6F5CD1ACB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EEACA38-743A-4EAD-968A-0C2CC3EC3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C1ACC-7AE8-475D-AFCF-DE72B398C29A}" type="datetimeFigureOut">
              <a:rPr lang="es-PA" smtClean="0"/>
              <a:t>09/25/23</a:t>
            </a:fld>
            <a:endParaRPr lang="es-PA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F3C00C-B67F-4FD8-B78E-D6A4398E8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780E1B2-E801-4528-8378-61AABC834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5D38-9770-43BD-A1E8-0A5B3304BE6C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733803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6707E8-747B-4B15-988F-23801780F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17B9D88-4AFA-480B-B497-5365A90174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A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B7C818C-5DAA-4CA4-A4C0-4D105B60A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B3282C8-B37D-47DC-9FBA-C225228AF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C1ACC-7AE8-475D-AFCF-DE72B398C29A}" type="datetimeFigureOut">
              <a:rPr lang="es-PA" smtClean="0"/>
              <a:t>09/25/23</a:t>
            </a:fld>
            <a:endParaRPr lang="es-PA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5FFA72B-C82F-43AC-A026-F6E047F8E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C3BBB24-71DD-44FA-8C92-88C682523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5D38-9770-43BD-A1E8-0A5B3304BE6C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703084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50B554C-7604-4FE5-AC53-7CFB4CADA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BB32A2B-87EC-4D6D-83CA-66CF433E70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C97827-F70A-49B6-8EC1-8580AC8907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C1ACC-7AE8-475D-AFCF-DE72B398C29A}" type="datetimeFigureOut">
              <a:rPr lang="es-PA" smtClean="0"/>
              <a:t>09/25/23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A03887-1CFD-4787-B104-00DB144FA8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396722-FA36-4A35-912C-79C6333568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65D38-9770-43BD-A1E8-0A5B3304BE6C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211782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CD9D123-734E-0228-D2E9-09BB3B2FAD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F740403-8F39-E72D-C6D3-BD3C7772DD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327" y="0"/>
            <a:ext cx="1635673" cy="163567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6AEAF07-F906-BACD-F23E-00ECFB5B13EA}"/>
              </a:ext>
            </a:extLst>
          </p:cNvPr>
          <p:cNvSpPr txBox="1"/>
          <p:nvPr/>
        </p:nvSpPr>
        <p:spPr>
          <a:xfrm>
            <a:off x="2900856" y="5559972"/>
            <a:ext cx="5496910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000" dirty="0"/>
              <a:t>Tema 1</a:t>
            </a:r>
          </a:p>
          <a:p>
            <a:pPr algn="ctr"/>
            <a:r>
              <a:rPr lang="es-ES_tradnl" sz="2000" dirty="0"/>
              <a:t>PAGADO CON SANGRE EN LA CRUZ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EBEFF78-17A5-AE98-5C6C-88C101B8AA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1422324" cy="163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530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0">
            <a:extLst>
              <a:ext uri="{FF2B5EF4-FFF2-40B4-BE49-F238E27FC236}">
                <a16:creationId xmlns:a16="http://schemas.microsoft.com/office/drawing/2014/main" id="{C0595CA9-57C6-49C7-9462-2AC17BA41C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769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1">
            <a:extLst>
              <a:ext uri="{FF2B5EF4-FFF2-40B4-BE49-F238E27FC236}">
                <a16:creationId xmlns:a16="http://schemas.microsoft.com/office/drawing/2014/main" id="{7F2FB688-36C0-49A1-B9DB-DBB80090EAA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762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2">
            <a:extLst>
              <a:ext uri="{FF2B5EF4-FFF2-40B4-BE49-F238E27FC236}">
                <a16:creationId xmlns:a16="http://schemas.microsoft.com/office/drawing/2014/main" id="{D96D90F6-3228-4521-AAFD-DC9B0DC9E6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02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6">
            <a:extLst>
              <a:ext uri="{FF2B5EF4-FFF2-40B4-BE49-F238E27FC236}">
                <a16:creationId xmlns:a16="http://schemas.microsoft.com/office/drawing/2014/main" id="{B8FC563B-0AD1-4920-B551-1AAC0744ECF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910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7">
            <a:extLst>
              <a:ext uri="{FF2B5EF4-FFF2-40B4-BE49-F238E27FC236}">
                <a16:creationId xmlns:a16="http://schemas.microsoft.com/office/drawing/2014/main" id="{135FF68A-178D-451D-B888-EB2DFC1DFC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702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8">
            <a:extLst>
              <a:ext uri="{FF2B5EF4-FFF2-40B4-BE49-F238E27FC236}">
                <a16:creationId xmlns:a16="http://schemas.microsoft.com/office/drawing/2014/main" id="{DD93940F-DF29-45E5-B681-3AFA607388D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65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9">
            <a:extLst>
              <a:ext uri="{FF2B5EF4-FFF2-40B4-BE49-F238E27FC236}">
                <a16:creationId xmlns:a16="http://schemas.microsoft.com/office/drawing/2014/main" id="{7065E66E-AF62-4F9B-9D0C-5BDD0EA6467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49876C6-8140-C677-4161-A1842D963625}"/>
              </a:ext>
            </a:extLst>
          </p:cNvPr>
          <p:cNvSpPr txBox="1"/>
          <p:nvPr/>
        </p:nvSpPr>
        <p:spPr>
          <a:xfrm>
            <a:off x="6982691" y="878774"/>
            <a:ext cx="3123210" cy="1077218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/>
              <a:t>SIEMPRE DANDO GRACIAS</a:t>
            </a:r>
          </a:p>
        </p:txBody>
      </p:sp>
    </p:spTree>
    <p:extLst>
      <p:ext uri="{BB962C8B-B14F-4D97-AF65-F5344CB8AC3E}">
        <p14:creationId xmlns:p14="http://schemas.microsoft.com/office/powerpoint/2010/main" val="16740062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CD9D123-734E-0228-D2E9-09BB3B2FAD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F740403-8F39-E72D-C6D3-BD3C7772DD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327" y="0"/>
            <a:ext cx="1635673" cy="163567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6AEAF07-F906-BACD-F23E-00ECFB5B13EA}"/>
              </a:ext>
            </a:extLst>
          </p:cNvPr>
          <p:cNvSpPr txBox="1"/>
          <p:nvPr/>
        </p:nvSpPr>
        <p:spPr>
          <a:xfrm>
            <a:off x="2900856" y="5559972"/>
            <a:ext cx="5496910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000" dirty="0"/>
              <a:t>Tema 1</a:t>
            </a:r>
          </a:p>
          <a:p>
            <a:pPr algn="ctr"/>
            <a:r>
              <a:rPr lang="es-ES_tradnl" sz="2000" dirty="0"/>
              <a:t>PAGADO CON SANGRE EN LA CRUZ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EBEFF78-17A5-AE98-5C6C-88C101B8AA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1422324" cy="163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351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8B060FF6-6C96-471E-9EBB-AF04CDC41ED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67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id="{22FF2F04-5CE2-4CA1-B901-4A0481DB5C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702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id="{50FF6E89-A3B4-4AE5-87EC-785461B1F93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631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5">
            <a:extLst>
              <a:ext uri="{FF2B5EF4-FFF2-40B4-BE49-F238E27FC236}">
                <a16:creationId xmlns:a16="http://schemas.microsoft.com/office/drawing/2014/main" id="{447A1BDC-5F6F-490B-8F44-A132C917BD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05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6">
            <a:extLst>
              <a:ext uri="{FF2B5EF4-FFF2-40B4-BE49-F238E27FC236}">
                <a16:creationId xmlns:a16="http://schemas.microsoft.com/office/drawing/2014/main" id="{45DC1F47-FDF6-4241-A9CB-A9CA1A55ECF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815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7">
            <a:extLst>
              <a:ext uri="{FF2B5EF4-FFF2-40B4-BE49-F238E27FC236}">
                <a16:creationId xmlns:a16="http://schemas.microsoft.com/office/drawing/2014/main" id="{E52ADC1A-CBFD-46BD-837A-D9DD907176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541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8">
            <a:extLst>
              <a:ext uri="{FF2B5EF4-FFF2-40B4-BE49-F238E27FC236}">
                <a16:creationId xmlns:a16="http://schemas.microsoft.com/office/drawing/2014/main" id="{9CBF132C-49C2-4792-AE99-9624FA5B2B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319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9">
            <a:extLst>
              <a:ext uri="{FF2B5EF4-FFF2-40B4-BE49-F238E27FC236}">
                <a16:creationId xmlns:a16="http://schemas.microsoft.com/office/drawing/2014/main" id="{AF321314-D504-46C0-9F90-4331D60D18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0966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19</Words>
  <Application>Microsoft Macintosh PowerPoint</Application>
  <PresentationFormat>Panorámica</PresentationFormat>
  <Paragraphs>5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Produccion</dc:creator>
  <cp:lastModifiedBy>Adán Dyck</cp:lastModifiedBy>
  <cp:revision>7</cp:revision>
  <dcterms:created xsi:type="dcterms:W3CDTF">2023-07-08T05:11:53Z</dcterms:created>
  <dcterms:modified xsi:type="dcterms:W3CDTF">2023-09-25T17:58:02Z</dcterms:modified>
</cp:coreProperties>
</file>