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83" r:id="rId16"/>
  </p:sldIdLst>
  <p:sldSz cx="12192000" cy="6858000"/>
  <p:notesSz cx="6858000" cy="9144000"/>
  <p:photoAlbum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74"/>
  </p:normalViewPr>
  <p:slideViewPr>
    <p:cSldViewPr snapToGrid="0">
      <p:cViewPr varScale="1">
        <p:scale>
          <a:sx n="109" d="100"/>
          <a:sy n="109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79680-1904-49EB-882F-B8C159AD2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2AC77F-ADD6-4EF7-854F-4523EEBD7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BA44FB-A8EB-4B7E-B673-376EFD69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039-D54C-4435-8763-A9B45B0F2988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739FB3-56C2-462C-99E2-2C67D1DA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D98F4-8548-4CFA-81B7-5FB6D2FB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CB2-C218-4E01-B99F-25CB929D7FB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0461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12D19-8E07-4CB8-B767-E3E4893C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853AB2-F38F-44E7-AE41-B210ABBB7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6D7109-9941-494B-9068-03188E61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039-D54C-4435-8763-A9B45B0F2988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7F5030-F4AC-4173-AAD5-44EE6436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D9F48A-8B14-4461-AF7F-C970CBB9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CB2-C218-4E01-B99F-25CB929D7FB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710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5FE928-3324-42FC-80D9-28764E72D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DCB1C1-0889-4D88-8CEB-2272D7625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A1580-C6B1-425A-90FE-6F935186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039-D54C-4435-8763-A9B45B0F2988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AD037-AC1C-42B1-A614-75768AD9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A51D46-62C0-4F60-BFD8-C61C89A8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CB2-C218-4E01-B99F-25CB929D7FB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751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2C129-FA18-4DCB-929B-B580F883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7C83E5-1AFC-4F9B-8556-29766C6C2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D2E7DB-7FC8-4726-B296-10E4BEC9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039-D54C-4435-8763-A9B45B0F2988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6C9DBD-909C-4C44-89A5-6D759A90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EC4E39-BAC5-4FE3-88F8-1A2B128E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CB2-C218-4E01-B99F-25CB929D7FB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3247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99B6A-DF60-4F82-9207-7FC0BB90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A61852-536E-466D-A293-756C30A35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BF915A-3921-4E55-B1EC-06AD5A04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039-D54C-4435-8763-A9B45B0F2988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760C56-E6F2-4D5B-850E-291D54DB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7F4451-EB96-41CA-8977-27709A08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CB2-C218-4E01-B99F-25CB929D7FB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1677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282D6-684B-4FA5-8ECC-D138065E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48CE7A-FC29-4E63-905A-1845F1924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95B0D9-D013-4942-9BF7-129334DCF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6606EA-7EFA-456B-8350-140F7308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039-D54C-4435-8763-A9B45B0F2988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F99EAA-4718-409B-8139-39AD949A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91EF7C-7692-4970-B422-EC2F2169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CB2-C218-4E01-B99F-25CB929D7FB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364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AF40C-E10A-4940-A329-2E22AD55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A699A4-B0A9-4248-BA83-DF3D46A7A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721958-473F-4326-836F-BAF18763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F4FB49-2E79-4A9D-85A6-7B7650E8B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66B42B-A32F-48A0-B13E-F93139E2F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0779A5-C2C3-4DA5-B5BD-82E0917A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039-D54C-4435-8763-A9B45B0F2988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8CF68E-3A93-4E91-A870-11F980C5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6AEE1C-7D48-47F0-9FB8-89EBFAC2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CB2-C218-4E01-B99F-25CB929D7FB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9773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49383-C5E9-4CB0-8434-F03FF063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FFAE59-3C6B-49AB-AEC8-1EDC6275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039-D54C-4435-8763-A9B45B0F2988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D46758-6888-4236-8941-93596320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85671C-43AC-4649-8B4C-D9A51ED0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CB2-C218-4E01-B99F-25CB929D7FB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7258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81A777-7A52-4FC8-810D-21EC2B9D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039-D54C-4435-8763-A9B45B0F2988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FA4C33-E9A1-4A29-8F29-E7E381D7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168D07-42ED-4016-BDE2-500C15AD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CB2-C218-4E01-B99F-25CB929D7FB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0198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281A1-ACCD-4FEE-977B-8AB8E08D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1BFB4B-7C14-4DBB-9F0E-D3B5500AF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1CF2A3-8F6C-4B27-BAF4-EE1060B14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593CB5-718B-40C4-B27F-9E519387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039-D54C-4435-8763-A9B45B0F2988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7297B2-A120-4F61-A19A-E7B808D0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B2EFE7-9D3B-45F9-AC9F-9E533648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CB2-C218-4E01-B99F-25CB929D7FB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5093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A3A11-3A0E-4500-8137-E51F24EB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B1DF57-B847-45DD-AE3A-BC8EA50B8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36F62C-3461-4DAF-A592-3C5E21BB4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11C31D-FC97-4C50-B195-C01EFE1D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039-D54C-4435-8763-A9B45B0F2988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CCA1B0-A72C-4E93-A7CC-5BF3FEBC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A3F652-8506-4FB0-A408-88376640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7CB2-C218-4E01-B99F-25CB929D7FB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9358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974A136-BBED-4618-A8A3-9E5688E2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E4117B-A4CF-4D3D-8A04-3DC29994D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77BB64-3DF7-485C-8FB2-910C8040A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59039-D54C-4435-8763-A9B45B0F2988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702A08-9AE4-4BAE-AF34-DDA1D9CA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DF570F-CB06-49DB-826F-CC99C00FF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C7CB2-C218-4E01-B99F-25CB929D7FB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4946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D9D123-734E-0228-D2E9-09BB3B2F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740403-8F39-E72D-C6D3-BD3C7772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27" y="0"/>
            <a:ext cx="1635673" cy="16356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AEAF07-F906-BACD-F23E-00ECFB5B13EA}"/>
              </a:ext>
            </a:extLst>
          </p:cNvPr>
          <p:cNvSpPr txBox="1"/>
          <p:nvPr/>
        </p:nvSpPr>
        <p:spPr>
          <a:xfrm>
            <a:off x="2900856" y="5559972"/>
            <a:ext cx="549691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Tema 4</a:t>
            </a:r>
          </a:p>
          <a:p>
            <a:pPr algn="ctr"/>
            <a:r>
              <a:rPr lang="es-ES_tradnl" sz="2000" dirty="0"/>
              <a:t>LA POBREZA QUE NOS HACE RICOS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BEFF78-17A5-AE98-5C6C-88C101B8A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422324" cy="16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B69F19DE-A1CB-456D-8B19-83CFF704D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2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3AB6157E-29BD-4D1D-B0C3-91E921A5C4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7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61A39FA3-788F-4F05-8A90-D9A50E559D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9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81992752-A175-491C-ACBD-CA234C8DC0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21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10176E8C-8D51-4F90-852E-788CEB401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EA4207-4F94-84BB-641B-0379D3C862CF}"/>
              </a:ext>
            </a:extLst>
          </p:cNvPr>
          <p:cNvSpPr txBox="1"/>
          <p:nvPr/>
        </p:nvSpPr>
        <p:spPr>
          <a:xfrm>
            <a:off x="6721434" y="559460"/>
            <a:ext cx="312321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SIEMPRE DANDO GRACIAS</a:t>
            </a:r>
          </a:p>
        </p:txBody>
      </p:sp>
    </p:spTree>
    <p:extLst>
      <p:ext uri="{BB962C8B-B14F-4D97-AF65-F5344CB8AC3E}">
        <p14:creationId xmlns:p14="http://schemas.microsoft.com/office/powerpoint/2010/main" val="127416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D9D123-734E-0228-D2E9-09BB3B2F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740403-8F39-E72D-C6D3-BD3C7772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27" y="0"/>
            <a:ext cx="1635673" cy="16356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AEAF07-F906-BACD-F23E-00ECFB5B13EA}"/>
              </a:ext>
            </a:extLst>
          </p:cNvPr>
          <p:cNvSpPr txBox="1"/>
          <p:nvPr/>
        </p:nvSpPr>
        <p:spPr>
          <a:xfrm>
            <a:off x="2900856" y="5559972"/>
            <a:ext cx="549691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Tema 4</a:t>
            </a:r>
          </a:p>
          <a:p>
            <a:pPr algn="ctr"/>
            <a:r>
              <a:rPr lang="es-ES_tradnl" sz="2000" dirty="0"/>
              <a:t>LA POBREZA QUE NOS HACE RICOS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BEFF78-17A5-AE98-5C6C-88C101B8A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422324" cy="16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ADB32FE-6859-4A7F-88B2-A8A33E4218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1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2FBB6196-17AC-4AFF-968D-04679A5CA7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3BFDD4DF-A759-4EBF-8B0E-270CED278C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9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717FC2CB-D664-4926-9E9A-93B4650499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8FF35821-E1F8-4515-B3FC-BFF4F4F056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7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7D625425-F221-4D47-A4F4-A8EBFE869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4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DE5DB4E5-659F-4042-8E06-05586D2997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1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29CEC702-CA57-461E-AE80-AA96F3FB55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84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</Words>
  <Application>Microsoft Macintosh PowerPoint</Application>
  <PresentationFormat>Panorámica</PresentationFormat>
  <Paragraphs>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Produccion</dc:creator>
  <cp:lastModifiedBy>Adán Dyck</cp:lastModifiedBy>
  <cp:revision>5</cp:revision>
  <dcterms:created xsi:type="dcterms:W3CDTF">2023-07-09T03:33:40Z</dcterms:created>
  <dcterms:modified xsi:type="dcterms:W3CDTF">2023-09-25T18:02:08Z</dcterms:modified>
</cp:coreProperties>
</file>