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3" r:id="rId20"/>
  </p:sldIdLst>
  <p:sldSz cx="12192000" cy="6858000"/>
  <p:notesSz cx="6858000" cy="9144000"/>
  <p:photoAlbum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599421-0852-4D72-8FE3-34DEBD975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70CAF2-D19D-45AC-B6CE-A0728CC38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489492-DE2D-4AB5-BD31-0B340FC48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0DB1-E12D-41F8-A344-64D867D86982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CEE04C-F8CA-4AC8-A99E-E9D268153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1A2360-0E37-456C-8BD3-45DF6A92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C579-B8FA-4913-B469-FD2077917BB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2308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907EB-C1BB-469F-9D40-DFF2CD21D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7C466C-91F8-471E-9C28-720CC53B8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8B008B-BBEA-42ED-AE33-F6E7D0A4D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0DB1-E12D-41F8-A344-64D867D86982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8E90B3-6AB5-471A-8281-8BFD31FA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CC2F40-736C-4B29-ABE4-385EA69EE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C579-B8FA-4913-B469-FD2077917BB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0740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68073A2-7850-4526-9C54-45B7701789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759003-1707-4666-9A3F-B31AF8F44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E614DD-D46D-4FE2-B336-16EFAB637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0DB1-E12D-41F8-A344-64D867D86982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9B2D91-F9E1-44D6-9257-CBDE4D90B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CD651E-5204-4789-99A2-90F8ECC5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C579-B8FA-4913-B469-FD2077917BB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4894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94EF5B-5A10-409F-ABC4-4BA25EE2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23FE8-3CB1-4335-9B13-D36AE7078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DCEAC9-6284-4E92-9D16-64BF2BE09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0DB1-E12D-41F8-A344-64D867D86982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61585E-7179-4B88-869B-C80DB1E6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55B9F2-EA3C-4589-8638-1B67C1CA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C579-B8FA-4913-B469-FD2077917BB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4784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17186-6F4C-4FE4-B436-6DB2AA4C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4980E0-70E4-4042-BF7F-9AC2EE48B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87788F-36EA-4E19-8EFE-A3FD4738D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0DB1-E12D-41F8-A344-64D867D86982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2C2BDF-B13A-4C12-9651-8EE07C85B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B5B7CE-78F5-4F03-84F7-156350E1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C579-B8FA-4913-B469-FD2077917BB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6430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57859-EC0D-4618-B79B-83E63BB2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16039F-DBB8-4187-BFDB-2E3669B4C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5D8BE7-5CB3-4011-8E23-65446F7F8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AB7F35-FFE7-4D48-994C-657719A91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0DB1-E12D-41F8-A344-64D867D86982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1D8DF8-5999-49A7-983B-F024BF759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2914C4-4ABB-4498-A9DA-5FA1DE51D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C579-B8FA-4913-B469-FD2077917BB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064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63885-4197-440F-AE78-88ED90E7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76D20B-7B24-4272-9735-29CAB5CDD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AB631B-AE1B-469E-B480-DE466CB47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341AE8C-5CB3-4C44-AF2C-AE520B130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6A42FF3-269B-4F28-B4FE-74D887A32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7BE2883-216D-4934-93A0-60514B588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0DB1-E12D-41F8-A344-64D867D86982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8EE5E1-EFA4-440A-99CD-0265E538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C8602AA-06AD-4A00-AA01-94FE7B1EC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C579-B8FA-4913-B469-FD2077917BB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6864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BC4C2-8DF0-4C5D-91C0-0E2683647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2F5628B-22ED-4B19-A4D7-D9B1EB335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0DB1-E12D-41F8-A344-64D867D86982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A1B675C-1647-4A77-9AC2-7536FC50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AC314E-BF48-4AC3-96F4-C3EDCDEF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C579-B8FA-4913-B469-FD2077917BB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6602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3BB60F3-2E43-4FBA-A3FC-0EE1D488E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0DB1-E12D-41F8-A344-64D867D86982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A9A5C36-68A1-4C2C-A9E0-9FCBCF7C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D6D0D8-CF70-46CC-AB7C-73BC907D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C579-B8FA-4913-B469-FD2077917BB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4681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87B91-0A79-4888-8338-242D13D1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93F631-FF1B-43B0-B74C-4CD8F0F02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5D7ED3-1A58-4724-9402-4B3079E97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3F71E1-1E65-47EF-A68C-707F6D707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0DB1-E12D-41F8-A344-64D867D86982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07AEBE-9EB9-4369-ADB6-A7F69320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53D4D9-CC21-4C95-B256-EA458B8A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C579-B8FA-4913-B469-FD2077917BB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7814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83CE1-8830-430C-9D77-0DF03797E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D6310EC-9635-4FC0-9359-A04421F8CD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1B3B44D-EC6B-4676-8AE5-9A468858D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E4FC6B-E2C1-4048-897E-D9AE6CD2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0DB1-E12D-41F8-A344-64D867D86982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FFA43A-7926-418E-B263-FDECF6B4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97A8E3-3C59-4ACC-B38F-60E53094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C579-B8FA-4913-B469-FD2077917BB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3331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627C5E2-F4D7-42DE-AD41-95BAF991E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B0F789-220E-4751-90E7-88800F33E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24BDCD-224F-49B7-B53E-F2542FD3D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D0DB1-E12D-41F8-A344-64D867D86982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6FAFFD-A9EB-4985-8491-CFEAFFD23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121C8-7C31-4595-8882-461467FB7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3C579-B8FA-4913-B469-FD2077917BB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3510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CD9D123-734E-0228-D2E9-09BB3B2F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F740403-8F39-E72D-C6D3-BD3C7772D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27" y="0"/>
            <a:ext cx="1635673" cy="163567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6AEAF07-F906-BACD-F23E-00ECFB5B13EA}"/>
              </a:ext>
            </a:extLst>
          </p:cNvPr>
          <p:cNvSpPr txBox="1"/>
          <p:nvPr/>
        </p:nvSpPr>
        <p:spPr>
          <a:xfrm>
            <a:off x="2900856" y="5559972"/>
            <a:ext cx="549691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/>
              <a:t>Tema 3</a:t>
            </a:r>
          </a:p>
          <a:p>
            <a:pPr algn="ctr"/>
            <a:r>
              <a:rPr lang="es-ES_tradnl" sz="2000" dirty="0"/>
              <a:t>CON ACCIÓN DE GRACIAS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EBEFF78-17A5-AE98-5C6C-88C101B8A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422324" cy="163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30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FC2AA8D6-1BBB-4D81-A73C-E722E32A9A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64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38526B0C-DD97-4B70-88C2-4461F2134E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66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E579B43C-0825-41A0-A1D6-311F368EB0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04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A75C59B7-F264-42F7-9D10-5F485DB976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68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1B6C7B8F-DA2F-4AD0-AF71-A7D9296DA7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57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7A41FD03-E538-4A87-BBA4-818B6C1386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85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6FA19803-1D98-49C5-BCDE-CB6384E26F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74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EBA70089-6E7B-4A8A-BDAB-19E271AA56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95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3C16A4F3-B7E3-4F3E-85D1-A4DB68ACDA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7477AD9-239B-F8BA-10E2-AC4A46E95026}"/>
              </a:ext>
            </a:extLst>
          </p:cNvPr>
          <p:cNvSpPr txBox="1"/>
          <p:nvPr/>
        </p:nvSpPr>
        <p:spPr>
          <a:xfrm>
            <a:off x="7512081" y="1720984"/>
            <a:ext cx="3123210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/>
              <a:t>SIEMPRE DANDO GRACIAS</a:t>
            </a:r>
          </a:p>
        </p:txBody>
      </p:sp>
    </p:spTree>
    <p:extLst>
      <p:ext uri="{BB962C8B-B14F-4D97-AF65-F5344CB8AC3E}">
        <p14:creationId xmlns:p14="http://schemas.microsoft.com/office/powerpoint/2010/main" val="3782761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CD9D123-734E-0228-D2E9-09BB3B2F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F740403-8F39-E72D-C6D3-BD3C7772D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27" y="0"/>
            <a:ext cx="1635673" cy="163567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6AEAF07-F906-BACD-F23E-00ECFB5B13EA}"/>
              </a:ext>
            </a:extLst>
          </p:cNvPr>
          <p:cNvSpPr txBox="1"/>
          <p:nvPr/>
        </p:nvSpPr>
        <p:spPr>
          <a:xfrm>
            <a:off x="2900856" y="5559972"/>
            <a:ext cx="549691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/>
              <a:t>Tema 3</a:t>
            </a:r>
          </a:p>
          <a:p>
            <a:pPr algn="ctr"/>
            <a:r>
              <a:rPr lang="es-ES_tradnl" sz="2000" dirty="0"/>
              <a:t>CON ACCIÓN DE GRACIAS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EBEFF78-17A5-AE98-5C6C-88C101B8A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422324" cy="163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0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7F330A74-AB6C-4F35-B72F-289D61FD79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5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6CD6C6DF-547C-48CD-8E5F-33BD04BD51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97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9CF07727-6DDE-4163-BD4B-863573F685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2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83975D76-4BE5-47FF-A53A-DEA6C056A8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40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0FCEF9A9-7379-47A9-98A0-79BDFB714E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54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A83606B0-D143-4483-855E-E7065A1B8A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46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F919E6C6-FA76-4C37-88EA-146A2801CE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52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C8F0FD33-6B2D-4A86-B8D1-98DE2C0881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903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Macintosh PowerPoint</Application>
  <PresentationFormat>Panorámica</PresentationFormat>
  <Paragraphs>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Produccion</dc:creator>
  <cp:lastModifiedBy>Adán Dyck</cp:lastModifiedBy>
  <cp:revision>4</cp:revision>
  <dcterms:created xsi:type="dcterms:W3CDTF">2023-07-08T05:13:52Z</dcterms:created>
  <dcterms:modified xsi:type="dcterms:W3CDTF">2023-09-25T18:01:09Z</dcterms:modified>
</cp:coreProperties>
</file>